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8" d="100"/>
          <a:sy n="118" d="100"/>
        </p:scale>
        <p:origin x="-64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normAutofit fontScale="90000"/>
          </a:bodyPr>
          <a:lstStyle/>
          <a:p>
            <a:r>
              <a:rPr lang="en-US" b="1" dirty="0"/>
              <a:t>Accounting </a:t>
            </a:r>
            <a:r>
              <a:rPr lang="en-US" b="1" dirty="0" smtClean="0"/>
              <a:t>Treatment</a:t>
            </a:r>
            <a:br>
              <a:rPr lang="en-US" b="1" dirty="0" smtClean="0"/>
            </a:br>
            <a:r>
              <a:rPr lang="en-US" b="1" dirty="0" smtClean="0"/>
              <a:t>DEATH</a:t>
            </a:r>
            <a:r>
              <a:rPr lang="en-US" dirty="0" smtClean="0"/>
              <a:t> OF A PARTNER</a:t>
            </a:r>
            <a:br>
              <a:rPr lang="en-US" dirty="0" smtClean="0"/>
            </a:br>
            <a:endParaRPr lang="en-US" dirty="0"/>
          </a:p>
        </p:txBody>
      </p:sp>
      <p:sp>
        <p:nvSpPr>
          <p:cNvPr id="3" name="Subtitle 2"/>
          <p:cNvSpPr>
            <a:spLocks noGrp="1"/>
          </p:cNvSpPr>
          <p:nvPr>
            <p:ph type="subTitle" idx="1"/>
          </p:nvPr>
        </p:nvSpPr>
        <p:spPr>
          <a:xfrm>
            <a:off x="381000" y="3657600"/>
            <a:ext cx="8458200" cy="3200400"/>
          </a:xfrm>
          <a:solidFill>
            <a:srgbClr val="002060"/>
          </a:solidFill>
        </p:spPr>
        <p:txBody>
          <a:bodyPr>
            <a:normAutofit/>
          </a:bodyPr>
          <a:lstStyle/>
          <a:p>
            <a:r>
              <a:rPr lang="en-US" dirty="0"/>
              <a:t>In case of death of a partner during the year, his/her executer is entitled for share of profit up to the date of death of the </a:t>
            </a:r>
            <a:r>
              <a:rPr lang="en-US" dirty="0" smtClean="0"/>
              <a:t>partner</a:t>
            </a:r>
          </a:p>
          <a:p>
            <a:r>
              <a:rPr lang="en-US" dirty="0"/>
              <a:t>The share of profit can be calculated by one of the two methods.</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2400"/>
            <a:ext cx="411480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895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1997839"/>
            <a:ext cx="8153400" cy="2031325"/>
          </a:xfrm>
          <a:prstGeom prst="rect">
            <a:avLst/>
          </a:prstGeom>
          <a:solidFill>
            <a:srgbClr val="FFC000"/>
          </a:solidFill>
        </p:spPr>
        <p:txBody>
          <a:bodyPr wrap="square">
            <a:spAutoFit/>
          </a:bodyPr>
          <a:lstStyle/>
          <a:p>
            <a:r>
              <a:rPr lang="en-US" dirty="0"/>
              <a:t>1) </a:t>
            </a:r>
            <a:r>
              <a:rPr lang="en-US" b="1" u="sng" dirty="0"/>
              <a:t>On time basis</a:t>
            </a:r>
            <a:r>
              <a:rPr lang="en-US" b="1" dirty="0"/>
              <a:t>: </a:t>
            </a:r>
            <a:r>
              <a:rPr lang="en-US" dirty="0"/>
              <a:t>Under this method, profit up to the date of the death of the partner is calculated on the basis of the last year's/years' profit or average profit of last few years. In this approach, it is assumed that the profit will be uniform throughout the current year. The deceased partner will be entitled for the share of the profit proportionately up to the date of his/her death.</a:t>
            </a:r>
          </a:p>
          <a:p>
            <a:r>
              <a:rPr lang="en-US" b="1" dirty="0"/>
              <a:t>Share of Deceased Partner in Profit</a:t>
            </a:r>
            <a:r>
              <a:rPr lang="en-US" dirty="0"/>
              <a:t> </a:t>
            </a:r>
            <a:r>
              <a:rPr lang="en-US" dirty="0" smtClean="0"/>
              <a:t>=</a:t>
            </a:r>
          </a:p>
          <a:p>
            <a:endParaRPr lang="en-US" dirty="0"/>
          </a:p>
        </p:txBody>
      </p:sp>
      <p:pic>
        <p:nvPicPr>
          <p:cNvPr id="10" name="Picture 9" descr="https://img-nm.mnimgs.com/img/study_content/curr/1/15/17/2431/15063/Gr12_Acc_Book1_Chap4_NCERTsol_TQ_DP_Ami_Ad_html_74f449c7.gif"/>
          <p:cNvPicPr/>
          <p:nvPr/>
        </p:nvPicPr>
        <p:blipFill>
          <a:blip r:embed="rId2">
            <a:extLst>
              <a:ext uri="{28A0092B-C50C-407E-A947-70E740481C1C}">
                <a14:useLocalDpi xmlns:a14="http://schemas.microsoft.com/office/drawing/2010/main" val="0"/>
              </a:ext>
            </a:extLst>
          </a:blip>
          <a:srcRect/>
          <a:stretch>
            <a:fillRect/>
          </a:stretch>
        </p:blipFill>
        <p:spPr bwMode="auto">
          <a:xfrm>
            <a:off x="609600" y="3748365"/>
            <a:ext cx="7848600" cy="10596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9811"/>
            <a:ext cx="4114800" cy="1119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999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90600" y="1127722"/>
            <a:ext cx="7391400" cy="2585323"/>
          </a:xfrm>
          <a:prstGeom prst="rect">
            <a:avLst/>
          </a:prstGeom>
          <a:solidFill>
            <a:srgbClr val="FFC000"/>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2) </a:t>
            </a:r>
            <a:r>
              <a:rPr kumimoji="0" lang="en-US" altLang="en-US" sz="1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On the sale basis:</a:t>
            </a:r>
            <a:r>
              <a:rPr kumimoji="0" lang="en-US" altLang="en-US" sz="1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Under this method, profit is calculated on the basis of last year's sale. In this situation, it is assumed that the net profit margin of the current year's sale is similar to that of the last year's.</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Share of Deceased Partner's Profit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9" descr="https://img-nm.mnimgs.com/img/study_content/curr/1/15/17/2431/15063/Gr12_Acc_Book1_Chap4_NCERTsol_TQ_DP_Ami_Ad_html_480a6bf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514600"/>
            <a:ext cx="2819400" cy="90694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rot="10800000" flipV="1">
            <a:off x="3810000" y="2313548"/>
            <a:ext cx="4495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r>
              <a:rPr kumimoji="0" lang="en-US" altLang="en-US" sz="1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Sales from the beginning of the current year up to the date of death </a:t>
            </a:r>
            <a:r>
              <a:rPr kumimoji="0" lang="en-US" alt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r>
              <a:rPr kumimoji="0" lang="en-US" altLang="en-US" sz="1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Share of deceased partner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2400"/>
            <a:ext cx="33528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259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a:bodyPr>
          <a:lstStyle/>
          <a:p>
            <a:r>
              <a:rPr lang="en-US" dirty="0"/>
              <a:t/>
            </a:r>
            <a:br>
              <a:rPr lang="en-US" dirty="0"/>
            </a:br>
            <a:endParaRPr lang="en-US" dirty="0"/>
          </a:p>
        </p:txBody>
      </p:sp>
      <p:sp>
        <p:nvSpPr>
          <p:cNvPr id="3" name="Content Placeholder 2"/>
          <p:cNvSpPr>
            <a:spLocks noGrp="1"/>
          </p:cNvSpPr>
          <p:nvPr>
            <p:ph sz="half" idx="1"/>
          </p:nvPr>
        </p:nvSpPr>
        <p:spPr>
          <a:solidFill>
            <a:srgbClr val="0070C0"/>
          </a:solidFill>
        </p:spPr>
        <p:txBody>
          <a:bodyPr>
            <a:normAutofit/>
          </a:bodyPr>
          <a:lstStyle/>
          <a:p>
            <a:endParaRPr lang="en-US" dirty="0"/>
          </a:p>
        </p:txBody>
      </p:sp>
      <p:sp>
        <p:nvSpPr>
          <p:cNvPr id="4" name="Content Placeholder 3"/>
          <p:cNvSpPr>
            <a:spLocks noGrp="1"/>
          </p:cNvSpPr>
          <p:nvPr>
            <p:ph sz="half" idx="2"/>
          </p:nvPr>
        </p:nvSpPr>
        <p:spPr>
          <a:solidFill>
            <a:srgbClr val="92D050"/>
          </a:solidFill>
        </p:spPr>
        <p:txBody>
          <a:bodyPr>
            <a:normAutofit/>
          </a:bodyPr>
          <a:lstStyle/>
          <a:p>
            <a:endParaRPr lang="en-US" dirty="0"/>
          </a:p>
        </p:txBody>
      </p:sp>
    </p:spTree>
    <p:extLst>
      <p:ext uri="{BB962C8B-B14F-4D97-AF65-F5344CB8AC3E}">
        <p14:creationId xmlns:p14="http://schemas.microsoft.com/office/powerpoint/2010/main" val="1004381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68</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Accounting Treatment DEATH OF A PARTNER </vt:lpstr>
      <vt:lpstr>PowerPoint Presentation</vt:lpstr>
      <vt:lpstr>PowerPoint Presentation</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Treatment 1. Calculation of new profit sharing ratio and gaining ratio 2. Treatment of goodwill. 3. Revaluation a/c preparation with the adjustment in the respect of unrecorded assets /liabilities. 4. Distribution of reserves and accumulated profits/loss. 5. Ascertainment of share of profit/loss till the date of retirement. death. 6. Adjustment of capital if required. 7. Settlement of the Accounts due to Retired/Deceased partner</dc:title>
  <dc:creator>Signature</dc:creator>
  <cp:lastModifiedBy>Signature</cp:lastModifiedBy>
  <cp:revision>12</cp:revision>
  <dcterms:created xsi:type="dcterms:W3CDTF">2006-08-16T00:00:00Z</dcterms:created>
  <dcterms:modified xsi:type="dcterms:W3CDTF">2020-07-15T12:21:08Z</dcterms:modified>
</cp:coreProperties>
</file>